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9" r:id="rId9"/>
    <p:sldId id="280" r:id="rId10"/>
    <p:sldId id="272" r:id="rId11"/>
    <p:sldId id="273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A985-459E-E37D-A1C7-FBA90D497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4B50A-0902-E109-8FC0-D715B4B1C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F3EDC-9DDE-05D5-6A46-5DD98710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8E1F2-6A55-3028-D475-A1B0D13A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9BBA-B256-E883-6E64-782E7EFC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4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66BF-F777-2324-3E1E-91E326A8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EDEB1-DD6F-DD8A-15CC-D4C57C9AC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915C-D2CF-F890-58D6-1D65E58F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180BD-D25F-4C20-3490-3007F3CD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8CB73-8676-74CA-2053-E7C7044A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0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1DBAA-E706-99A2-A3C7-C148CB413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FFCC3-7834-A1C8-FF07-997458706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E570A-6E66-1D34-E0E9-FC28E4B93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9B4D9-7004-23C8-39D8-CEB78F9F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F6F81-0000-A9FE-A858-28EAF1EA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49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5B2A-4187-7C3F-570B-DC4A6A7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FAAE-1F4E-9147-7710-44B383F45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D77F6-74DC-CAB2-A82D-75DC0ABB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22B7-47D5-5CB5-AAF8-02AEFADF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2FAF3-1ADC-E1B2-F1CC-034E3356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9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6C7C-0A05-44E4-3956-0E8BA04C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3D407-3FC5-1805-3892-A53121CC5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8FCB9-B99B-B8C6-75DD-BA2021082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D0EFA-E32E-10D8-FD9D-809DF5B5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22ADB-C1A9-6DE8-F3EF-6B9C6D77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33B9-2D64-AC63-198C-2C1CA47C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B7FA-5578-3529-C15B-885AEBEBD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3549B-0707-585D-A1B4-45777E42F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AC4AC-3E62-3724-8CDB-2BC395BE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BF64E-C173-DF37-4733-6F7EDDDD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B9492-B455-645D-D7B5-01324FF7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1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80FD-1BEE-7F19-9FD7-1B45D54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2947F-2AEC-E06E-41A1-E3709FAA5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245DA-283D-7EA1-7813-68A71892D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7941B-001E-2B30-4E3A-95000B927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6C037-70D6-93B1-3CB9-F8337B2E8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70E59-37A3-02F2-75F1-401EDE8F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64505-A9DA-9F64-2246-EB84978D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30653-A595-5721-40D9-04EF9A0F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8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393F-4927-98EA-2165-93AA10ED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64BD5-1904-280D-F66E-81FFB51C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F1C64-4021-114F-8B29-BDE917DC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EE1F1-F537-1B19-5123-E99C51C51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6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92DB2-1B9F-1691-E17A-33E4877A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BAA24-751C-88B0-2ADA-592B86D8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8B579-F465-B396-EDBA-1A96EBF9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717B-F670-2D4D-AB65-7A5E63AD1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56AA0-25DA-4FD3-7731-C0CB10570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F7C0C-F386-8345-056D-8D6803A86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8DBDD-A1C8-A252-EB80-16E4636C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25314-8401-54EE-4F09-B49CF980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84C4C-33EC-A242-45ED-ACBBC612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2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3161-B4A2-2888-2C82-D7C9ABE8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4C88D1-ADEE-6982-E069-0E1F45075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0E881-40FA-326E-B957-CE23A0A64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55AAF-0FB0-0311-38A0-C79239FC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BA6D0-D60A-B5B4-174E-13456EF0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75999-8370-CE0B-19A5-37018B2F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FF4FE-5E09-8EAF-9A6A-8D48E58E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B1DE-27F5-559B-D26A-44F50C392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8CD7B-E497-2365-1D8D-B55F85D61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ECEC0-EAF9-9F73-8E9D-B4C06DDA8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1074E-2FBB-8741-26C4-DC60C1B4B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4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662ADA-B1AA-C855-A107-A4EFF634FEB9}"/>
              </a:ext>
            </a:extLst>
          </p:cNvPr>
          <p:cNvGrpSpPr/>
          <p:nvPr/>
        </p:nvGrpSpPr>
        <p:grpSpPr>
          <a:xfrm>
            <a:off x="2544618" y="0"/>
            <a:ext cx="7102764" cy="6858000"/>
            <a:chOff x="6095999" y="0"/>
            <a:chExt cx="7102764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2BE3F2-8BE4-D4F3-B07C-BFFE5BDC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95991" y="0"/>
              <a:ext cx="3702772" cy="34289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E4F2E6-4301-F4A7-8B3E-1ADA7C60D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95990" y="3429000"/>
              <a:ext cx="3702772" cy="3429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0BA5F7-EBB6-FE32-30DC-A9D467371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5999" y="3429000"/>
              <a:ext cx="3702772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48DD08-6732-7D03-2CA7-BD3986897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5999" y="0"/>
              <a:ext cx="3702772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403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839E5F-02E4-15AC-120E-D3F285163477}"/>
              </a:ext>
            </a:extLst>
          </p:cNvPr>
          <p:cNvGrpSpPr/>
          <p:nvPr/>
        </p:nvGrpSpPr>
        <p:grpSpPr>
          <a:xfrm>
            <a:off x="-843749" y="0"/>
            <a:ext cx="14190392" cy="6858000"/>
            <a:chOff x="-843749" y="0"/>
            <a:chExt cx="14190392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584229E-AA05-BD20-9553-837789AF4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843749" y="0"/>
              <a:ext cx="740554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A3D8F1-A8F0-D2CB-8507-0A4DAC47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41099" y="0"/>
              <a:ext cx="740554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49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F22331-7A91-9670-B944-BA8E22239CD9}"/>
              </a:ext>
            </a:extLst>
          </p:cNvPr>
          <p:cNvGrpSpPr/>
          <p:nvPr/>
        </p:nvGrpSpPr>
        <p:grpSpPr>
          <a:xfrm>
            <a:off x="-1029862" y="0"/>
            <a:ext cx="14167512" cy="6858000"/>
            <a:chOff x="-1029862" y="0"/>
            <a:chExt cx="14167512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7EFE08-8FCD-F2BC-E2B7-6F59D328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2106" y="0"/>
              <a:ext cx="7405544" cy="685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996DB5B-4466-1D8F-1DC9-DF953A72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29862" y="0"/>
              <a:ext cx="740554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450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C8EFB9A-2839-3A9E-848F-BCEE05FF8A11}"/>
              </a:ext>
            </a:extLst>
          </p:cNvPr>
          <p:cNvGrpSpPr/>
          <p:nvPr/>
        </p:nvGrpSpPr>
        <p:grpSpPr>
          <a:xfrm>
            <a:off x="-967389" y="-3788221"/>
            <a:ext cx="13542512" cy="13305444"/>
            <a:chOff x="-967389" y="-3788221"/>
            <a:chExt cx="13542512" cy="1330544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62852A4-8578-B170-99B9-11F09244BE73}"/>
                </a:ext>
              </a:extLst>
            </p:cNvPr>
            <p:cNvGrpSpPr/>
            <p:nvPr/>
          </p:nvGrpSpPr>
          <p:grpSpPr>
            <a:xfrm>
              <a:off x="-967389" y="-3788221"/>
              <a:ext cx="13542512" cy="13305444"/>
              <a:chOff x="-967389" y="-3788221"/>
              <a:chExt cx="13542512" cy="1330544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3FBBCAD-BC6C-C9D3-60AC-0874EC7BF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9" r="3119"/>
              <a:stretch/>
            </p:blipFill>
            <p:spPr>
              <a:xfrm>
                <a:off x="-967389" y="-3788221"/>
                <a:ext cx="6943605" cy="6858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5014797-DFF4-F0C8-BC65-05904F455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9" r="3119"/>
              <a:stretch/>
            </p:blipFill>
            <p:spPr>
              <a:xfrm>
                <a:off x="5631518" y="-3788221"/>
                <a:ext cx="6943605" cy="6858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BB95B9F-3193-6CC2-9043-CA72A8B1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8" r="3308"/>
              <a:stretch/>
            </p:blipFill>
            <p:spPr>
              <a:xfrm>
                <a:off x="-958160" y="2659223"/>
                <a:ext cx="6915613" cy="68580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4938815-8D8C-1EF8-E74A-29437F2CD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8" r="3308"/>
              <a:stretch/>
            </p:blipFill>
            <p:spPr>
              <a:xfrm>
                <a:off x="5659510" y="2659223"/>
                <a:ext cx="6915613" cy="6858000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3AFB65E-F800-E8E5-B817-6406A700E2DB}"/>
                </a:ext>
              </a:extLst>
            </p:cNvPr>
            <p:cNvCxnSpPr>
              <a:cxnSpLocks/>
            </p:cNvCxnSpPr>
            <p:nvPr/>
          </p:nvCxnSpPr>
          <p:spPr>
            <a:xfrm>
              <a:off x="-958160" y="2848263"/>
              <a:ext cx="1353328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3439D5-5AE6-7A8C-9BC8-964C7F1384B0}"/>
                </a:ext>
              </a:extLst>
            </p:cNvPr>
            <p:cNvCxnSpPr>
              <a:cxnSpLocks/>
            </p:cNvCxnSpPr>
            <p:nvPr/>
          </p:nvCxnSpPr>
          <p:spPr>
            <a:xfrm>
              <a:off x="5816989" y="-3788221"/>
              <a:ext cx="0" cy="13305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135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08505A4-0A64-7D2C-A452-D57600D19F76}"/>
              </a:ext>
            </a:extLst>
          </p:cNvPr>
          <p:cNvGrpSpPr/>
          <p:nvPr/>
        </p:nvGrpSpPr>
        <p:grpSpPr>
          <a:xfrm>
            <a:off x="-1309545" y="-3429000"/>
            <a:ext cx="14019465" cy="13118841"/>
            <a:chOff x="-1309545" y="-3429000"/>
            <a:chExt cx="14019465" cy="131188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178AF6-405A-12E8-6CBD-0814CB77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374" y="-3429000"/>
              <a:ext cx="7405545" cy="6858000"/>
            </a:xfrm>
            <a:prstGeom prst="rect">
              <a:avLst/>
            </a:prstGeom>
          </p:spPr>
        </p:pic>
        <p:pic>
          <p:nvPicPr>
            <p:cNvPr id="7" name="Picture 6" descr="A diagram of different types of rgb&#10;&#10;Description automatically generated">
              <a:extLst>
                <a:ext uri="{FF2B5EF4-FFF2-40B4-BE49-F238E27FC236}">
                  <a16:creationId xmlns:a16="http://schemas.microsoft.com/office/drawing/2014/main" id="{6A21FE58-172D-2A0B-97B6-85381CDD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375" y="2831841"/>
              <a:ext cx="7405545" cy="6858000"/>
            </a:xfrm>
            <a:prstGeom prst="rect">
              <a:avLst/>
            </a:prstGeom>
          </p:spPr>
        </p:pic>
        <p:pic>
          <p:nvPicPr>
            <p:cNvPr id="15" name="Picture 14" descr="A diagram of different types of rgb&#10;&#10;Description automatically generated">
              <a:extLst>
                <a:ext uri="{FF2B5EF4-FFF2-40B4-BE49-F238E27FC236}">
                  <a16:creationId xmlns:a16="http://schemas.microsoft.com/office/drawing/2014/main" id="{E968E2F6-6AE8-C949-66F9-18E19AC5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9545" y="-3429000"/>
              <a:ext cx="7405545" cy="6858000"/>
            </a:xfrm>
            <a:prstGeom prst="rect">
              <a:avLst/>
            </a:prstGeom>
          </p:spPr>
        </p:pic>
        <p:pic>
          <p:nvPicPr>
            <p:cNvPr id="9" name="Picture 8" descr="A diagram of different types of rgb&#10;&#10;Description automatically generated">
              <a:extLst>
                <a:ext uri="{FF2B5EF4-FFF2-40B4-BE49-F238E27FC236}">
                  <a16:creationId xmlns:a16="http://schemas.microsoft.com/office/drawing/2014/main" id="{5710AA3C-D0A6-D885-08A5-45E507F04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9545" y="2831841"/>
              <a:ext cx="7405545" cy="685800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6B0AC08-C6BF-3E67-6655-B16FFD6EB33A}"/>
                </a:ext>
              </a:extLst>
            </p:cNvPr>
            <p:cNvCxnSpPr>
              <a:cxnSpLocks/>
            </p:cNvCxnSpPr>
            <p:nvPr/>
          </p:nvCxnSpPr>
          <p:spPr>
            <a:xfrm>
              <a:off x="-1309545" y="3044952"/>
              <a:ext cx="140194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653485-B340-1B6C-258E-435301B35368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13" y="-3429000"/>
              <a:ext cx="0" cy="131188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03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5AF784-A7D3-428F-7B97-F9D605AEFEA4}"/>
              </a:ext>
            </a:extLst>
          </p:cNvPr>
          <p:cNvGrpSpPr/>
          <p:nvPr/>
        </p:nvGrpSpPr>
        <p:grpSpPr>
          <a:xfrm>
            <a:off x="-937112" y="639"/>
            <a:ext cx="14028900" cy="6856722"/>
            <a:chOff x="-937112" y="639"/>
            <a:chExt cx="14028900" cy="68567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368F9B-634A-3FB0-3455-BC2C074F2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937112" y="639"/>
              <a:ext cx="7404164" cy="68567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E5819-401E-3850-03DF-901338EB6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87624" y="639"/>
              <a:ext cx="7404164" cy="6856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2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7E87726-9A30-A71D-90F4-B2C4FED103D3}"/>
              </a:ext>
            </a:extLst>
          </p:cNvPr>
          <p:cNvGrpSpPr/>
          <p:nvPr/>
        </p:nvGrpSpPr>
        <p:grpSpPr>
          <a:xfrm>
            <a:off x="-4645152" y="-2952001"/>
            <a:ext cx="23247283" cy="11806114"/>
            <a:chOff x="-4645152" y="-2952001"/>
            <a:chExt cx="23247283" cy="118061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1C9EF5-31B5-B6B5-42C7-99D0938AC476}"/>
                </a:ext>
              </a:extLst>
            </p:cNvPr>
            <p:cNvGrpSpPr/>
            <p:nvPr/>
          </p:nvGrpSpPr>
          <p:grpSpPr>
            <a:xfrm>
              <a:off x="-4645152" y="-2951745"/>
              <a:ext cx="23247283" cy="11805858"/>
              <a:chOff x="-4645152" y="-2951745"/>
              <a:chExt cx="23247283" cy="1180585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6A732B6-362F-33BB-C010-5D97DDBEC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645152" y="-2951745"/>
                <a:ext cx="12191999" cy="6159521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47D81088-2B2D-3689-3D8C-F769FA7C6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10131" y="-2951745"/>
                <a:ext cx="12192000" cy="615952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853AF39-B4DA-0B6B-8A0F-DE6C13160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4645152" y="2694592"/>
                <a:ext cx="12191999" cy="615952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7251ADB-7955-F3C7-A48E-333750B57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10131" y="2694592"/>
                <a:ext cx="12191999" cy="6159521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8018EF-B472-4071-53B2-E14005D12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645152" y="2886059"/>
              <a:ext cx="23247283" cy="93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56765F-CD73-68DF-D092-F27CC2AA26AA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76" y="-2952001"/>
              <a:ext cx="0" cy="117227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7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8B0B6A-14BC-8C4F-F9D4-548D53CA6837}"/>
              </a:ext>
            </a:extLst>
          </p:cNvPr>
          <p:cNvGrpSpPr/>
          <p:nvPr/>
        </p:nvGrpSpPr>
        <p:grpSpPr>
          <a:xfrm>
            <a:off x="-347472" y="-4442700"/>
            <a:ext cx="14169603" cy="13083321"/>
            <a:chOff x="-347472" y="-4442700"/>
            <a:chExt cx="14169603" cy="130833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899D8D-7E32-BA44-AA4E-378335BDE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47472" y="-4442700"/>
              <a:ext cx="7405544" cy="685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FFC8FD-D1FA-F8A3-BC53-37624982E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16587" y="-4442700"/>
              <a:ext cx="7405544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2B93F4-6359-599C-AC8C-03F3CC24F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47472" y="1782621"/>
              <a:ext cx="7405544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23A68F-B45D-0B53-9561-7F7F3D66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16587" y="1782621"/>
              <a:ext cx="740554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46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C7C2613-C9D1-EE7B-1F9D-706FE0E81735}"/>
              </a:ext>
            </a:extLst>
          </p:cNvPr>
          <p:cNvGrpSpPr/>
          <p:nvPr/>
        </p:nvGrpSpPr>
        <p:grpSpPr>
          <a:xfrm>
            <a:off x="-1054061" y="0"/>
            <a:ext cx="14190392" cy="6858000"/>
            <a:chOff x="-1054061" y="0"/>
            <a:chExt cx="14190392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B95070-E673-1541-BCEB-7F530C4BA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054061" y="0"/>
              <a:ext cx="7405544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B73D7D-75FD-A5B2-C341-9325B8F4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0787" y="0"/>
              <a:ext cx="7405544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479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2DB8F9-2D99-7039-B367-D20D19CCA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34605" y="0"/>
            <a:ext cx="740554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F2794-E7E7-2D4B-4ADE-C0048E8CF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5250" y="0"/>
            <a:ext cx="7405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7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E47A3C-F60A-E864-2FA0-10194D715747}"/>
              </a:ext>
            </a:extLst>
          </p:cNvPr>
          <p:cNvGrpSpPr/>
          <p:nvPr/>
        </p:nvGrpSpPr>
        <p:grpSpPr>
          <a:xfrm>
            <a:off x="-834605" y="0"/>
            <a:ext cx="14199536" cy="6857999"/>
            <a:chOff x="-834605" y="0"/>
            <a:chExt cx="14199536" cy="68579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2DB8F9-2D99-7039-B367-D20D19CCA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834605" y="0"/>
              <a:ext cx="7405544" cy="68579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2DC179-670F-386D-1248-3D9E9ADC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59387" y="0"/>
              <a:ext cx="7405544" cy="6857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78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Sutherland Blair</dc:creator>
  <cp:lastModifiedBy>David Sutherland Blair</cp:lastModifiedBy>
  <cp:revision>14</cp:revision>
  <dcterms:created xsi:type="dcterms:W3CDTF">2024-10-02T14:27:33Z</dcterms:created>
  <dcterms:modified xsi:type="dcterms:W3CDTF">2024-10-02T22:50:15Z</dcterms:modified>
</cp:coreProperties>
</file>